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0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1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2.xml" ContentType="application/vnd.openxmlformats-officedocument.theme+xml"/>
  <Override PartName="/ppt/slideLayouts/slideLayout11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3" r:id="rId4"/>
    <p:sldMasterId id="2147483707" r:id="rId5"/>
    <p:sldMasterId id="2147483832" r:id="rId6"/>
    <p:sldMasterId id="2147483847" r:id="rId7"/>
    <p:sldMasterId id="2147483859" r:id="rId8"/>
    <p:sldMasterId id="2147483883" r:id="rId9"/>
    <p:sldMasterId id="2147483890" r:id="rId10"/>
    <p:sldMasterId id="2147483894" r:id="rId11"/>
    <p:sldMasterId id="2147483911" r:id="rId12"/>
    <p:sldMasterId id="2147483918" r:id="rId13"/>
  </p:sldMasterIdLst>
  <p:notesMasterIdLst>
    <p:notesMasterId r:id="rId20"/>
  </p:notesMasterIdLst>
  <p:sldIdLst>
    <p:sldId id="256" r:id="rId14"/>
    <p:sldId id="297" r:id="rId15"/>
    <p:sldId id="326" r:id="rId16"/>
    <p:sldId id="272" r:id="rId17"/>
    <p:sldId id="337" r:id="rId18"/>
    <p:sldId id="33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62E85-546E-624B-B8E8-9153BD02F96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08A0D-6CC0-AA43-9CAE-8BC232D0D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9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250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5A0E-C37A-4268-AA58-1A7B496E5171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86367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86367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1081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5B5C-DC2D-47ED-BB7E-46F72ADEAEB7}" type="datetime1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348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A74E-C55F-4F9A-8CAA-BD9855ED05A5}" type="datetime1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68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81001"/>
            <a:ext cx="4679578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273052"/>
            <a:ext cx="48768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649071"/>
            <a:ext cx="4679578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037880-6BDB-45E7-86DD-8054396F56A7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584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6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2"/>
            <a:ext cx="4847166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F12A53-9963-408A-AAB3-0602585CF71A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6896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938888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6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2"/>
            <a:ext cx="4847166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45AC9-6294-46A1-8691-5FFE693B8410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20801" y="2590800"/>
            <a:ext cx="46736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06235" y="1260475"/>
            <a:ext cx="1672166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9833" y="762000"/>
            <a:ext cx="2789767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05493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568390"/>
            <a:ext cx="10970684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1B46-03CD-4AED-9ECE-A59F69FAA65D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602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274640"/>
            <a:ext cx="2032000" cy="5851525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16859"/>
            <a:ext cx="80264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5ABA-3272-4B14-A6FE-C933D281A2A3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136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FC60-3D50-469F-9F7D-9D50FC025DC6}" type="datetime1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26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1" y="63392"/>
            <a:ext cx="11277600" cy="762000"/>
          </a:xfrm>
        </p:spPr>
        <p:txBody>
          <a:bodyPr anchor="b">
            <a:noAutofit/>
          </a:bodyPr>
          <a:lstStyle>
            <a:lvl1pPr algn="l">
              <a:lnSpc>
                <a:spcPts val="2599"/>
              </a:lnSpc>
              <a:defRPr sz="2399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1" cy="5410200"/>
          </a:xfrm>
        </p:spPr>
        <p:txBody>
          <a:bodyPr/>
          <a:lstStyle>
            <a:lvl1pPr>
              <a:buFontTx/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1999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299"/>
              </a:lnSpc>
              <a:buSzPct val="120000"/>
              <a:defRPr sz="1799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299"/>
              </a:lnSpc>
              <a:defRPr sz="1799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06400" y="846384"/>
            <a:ext cx="11176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D867-D63D-4A1A-B7ED-C2CB24796012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3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834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486400"/>
          </a:xfrm>
        </p:spPr>
        <p:txBody>
          <a:bodyPr/>
          <a:lstStyle>
            <a:lvl1pPr>
              <a:buSzPct val="120000"/>
              <a:buFontTx/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063">
              <a:lnSpc>
                <a:spcPts val="2399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1999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594">
              <a:lnSpc>
                <a:spcPts val="2159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Arial" pitchFamily="34" charset="0"/>
              <a:buChar char="•"/>
              <a:defRPr sz="1799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126">
              <a:lnSpc>
                <a:spcPts val="2159"/>
              </a:lnSpc>
              <a:spcBef>
                <a:spcPts val="200"/>
              </a:spcBef>
              <a:spcAft>
                <a:spcPts val="200"/>
              </a:spcAft>
              <a:defRPr sz="1799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799">
                <a:latin typeface="Arial" pitchFamily="34" charset="0"/>
                <a:cs typeface="Arial" pitchFamily="34" charset="0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486400"/>
          </a:xfrm>
        </p:spPr>
        <p:txBody>
          <a:bodyPr/>
          <a:lstStyle>
            <a:lvl1pPr>
              <a:buFontTx/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063">
              <a:lnSpc>
                <a:spcPts val="2399"/>
              </a:lnSpc>
              <a:spcBef>
                <a:spcPts val="480"/>
              </a:spcBef>
              <a:spcAft>
                <a:spcPts val="500"/>
              </a:spcAft>
              <a:buFont typeface="Wingdings" pitchFamily="2" charset="2"/>
              <a:buChar char="§"/>
              <a:defRPr sz="1999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594">
              <a:lnSpc>
                <a:spcPts val="2159"/>
              </a:lnSpc>
              <a:spcBef>
                <a:spcPts val="400"/>
              </a:spcBef>
              <a:spcAft>
                <a:spcPts val="400"/>
              </a:spcAft>
              <a:buSzPct val="120000"/>
              <a:defRPr sz="1799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126">
              <a:lnSpc>
                <a:spcPts val="2159"/>
              </a:lnSpc>
              <a:spcBef>
                <a:spcPts val="300"/>
              </a:spcBef>
              <a:spcAft>
                <a:spcPts val="300"/>
              </a:spcAft>
              <a:defRPr sz="1799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06400" y="825392"/>
            <a:ext cx="11176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DADC-CCB8-4CCC-9D64-85F913D8318E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4801" y="42400"/>
            <a:ext cx="11277600" cy="762000"/>
          </a:xfrm>
        </p:spPr>
        <p:txBody>
          <a:bodyPr anchor="b">
            <a:noAutofit/>
          </a:bodyPr>
          <a:lstStyle>
            <a:lvl1pPr algn="l">
              <a:lnSpc>
                <a:spcPts val="2599"/>
              </a:lnSpc>
              <a:defRPr sz="2399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29737017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06400" y="793904"/>
            <a:ext cx="11176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E467-E0C5-4DC4-975F-A9F3FDA3410E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1" y="10912"/>
            <a:ext cx="11277600" cy="762000"/>
          </a:xfrm>
        </p:spPr>
        <p:txBody>
          <a:bodyPr anchor="b">
            <a:noAutofit/>
          </a:bodyPr>
          <a:lstStyle>
            <a:lvl1pPr algn="l">
              <a:lnSpc>
                <a:spcPts val="2599"/>
              </a:lnSpc>
              <a:defRPr sz="2399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21057648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8234-AD00-4782-A38D-7108B9B0150E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300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89718" y="5072062"/>
            <a:ext cx="7315200" cy="566738"/>
          </a:xfrm>
        </p:spPr>
        <p:txBody>
          <a:bodyPr anchor="b"/>
          <a:lstStyle>
            <a:lvl1pPr algn="l">
              <a:defRPr sz="1999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7"/>
            <a:ext cx="7315200" cy="43402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748338"/>
            <a:ext cx="7315200" cy="500062"/>
          </a:xfrm>
        </p:spPr>
        <p:txBody>
          <a:bodyPr>
            <a:normAutofit/>
          </a:bodyPr>
          <a:lstStyle>
            <a:lvl1pPr marL="0" indent="0">
              <a:buNone/>
              <a:defRPr sz="1799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766A-5A4E-4B4E-9AFE-CBAF61CD2533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005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  <a:lvl6pPr marL="2285314" indent="0" algn="ctr">
              <a:buNone/>
              <a:defRPr/>
            </a:lvl6pPr>
            <a:lvl7pPr marL="2742377" indent="0" algn="ctr">
              <a:buNone/>
              <a:defRPr/>
            </a:lvl7pPr>
            <a:lvl8pPr marL="3199440" indent="0" algn="ctr">
              <a:buNone/>
              <a:defRPr/>
            </a:lvl8pPr>
            <a:lvl9pPr marL="36565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000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7600" y="1600200"/>
            <a:ext cx="9855200" cy="3276600"/>
          </a:xfrm>
        </p:spPr>
        <p:txBody>
          <a:bodyPr/>
          <a:lstStyle>
            <a:lvl1pPr>
              <a:buFontTx/>
              <a:buNone/>
              <a:defRPr sz="2799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399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r>
              <a:rPr lang="en-US" dirty="0"/>
              <a:t>Title slide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2986049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24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03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35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6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5979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78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6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49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52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98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63392"/>
            <a:ext cx="112776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06400" y="846384"/>
            <a:ext cx="11176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44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486400"/>
          </a:xfrm>
        </p:spPr>
        <p:txBody>
          <a:bodyPr/>
          <a:lstStyle>
            <a:lvl1pPr>
              <a:buSzPct val="120000"/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4864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48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400"/>
              </a:spcBef>
              <a:spcAft>
                <a:spcPts val="400"/>
              </a:spcAft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06400" y="825392"/>
            <a:ext cx="11176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2400"/>
            <a:ext cx="112776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509878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06400" y="793904"/>
            <a:ext cx="11176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0912"/>
            <a:ext cx="112776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3415005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65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89717" y="5072062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748338"/>
            <a:ext cx="7315200" cy="5000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80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72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7600" y="1600200"/>
            <a:ext cx="9855200" cy="3276600"/>
          </a:xfrm>
        </p:spPr>
        <p:txBody>
          <a:bodyPr/>
          <a:lstStyle>
            <a:lvl1pPr>
              <a:buFontTx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r>
              <a:rPr lang="en-US" dirty="0"/>
              <a:t>Title slide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262926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71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63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63392"/>
            <a:ext cx="112776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22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1295401"/>
            <a:ext cx="10970684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3307976"/>
            <a:ext cx="10970684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57091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02156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34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36695"/>
            <a:ext cx="85344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5200" y="3609696"/>
            <a:ext cx="69088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51999" y="6356351"/>
            <a:ext cx="192828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57091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36598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671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34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2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37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37" y="3160060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79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2784475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16000" y="4497070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497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697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86367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86367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473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380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84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95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1"/>
            <a:ext cx="4679577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273051"/>
            <a:ext cx="48768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649071"/>
            <a:ext cx="4679577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076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6896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99494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5234" y="381001"/>
            <a:ext cx="4847167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5234" y="2649071"/>
            <a:ext cx="4847167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20800" y="2590800"/>
            <a:ext cx="46736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06234" y="1260475"/>
            <a:ext cx="1672167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9834" y="762000"/>
            <a:ext cx="2789767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549659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568389"/>
            <a:ext cx="10970684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839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274639"/>
            <a:ext cx="2032000" cy="5851525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16859"/>
            <a:ext cx="80264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132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67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49165" y="411480"/>
            <a:ext cx="10893672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799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799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23950"/>
            <a:ext cx="9789584" cy="1924050"/>
          </a:xfrm>
        </p:spPr>
        <p:txBody>
          <a:bodyPr anchor="b" anchorCtr="0">
            <a:noAutofit/>
          </a:bodyPr>
          <a:lstStyle>
            <a:lvl1pPr>
              <a:defRPr sz="5398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29000"/>
            <a:ext cx="9789584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126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989" y="6122897"/>
            <a:ext cx="2844800" cy="259317"/>
          </a:xfrm>
        </p:spPr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1" y="6122894"/>
            <a:ext cx="38608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1" y="6122897"/>
            <a:ext cx="1016000" cy="271463"/>
          </a:xfrm>
        </p:spPr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64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5120" y="233767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799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799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9520" y="6364765"/>
            <a:ext cx="1016000" cy="271463"/>
          </a:xfrm>
        </p:spPr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8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297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49165" y="411480"/>
            <a:ext cx="10893672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799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1" y="3442450"/>
            <a:ext cx="9793816" cy="1532965"/>
          </a:xfrm>
        </p:spPr>
        <p:txBody>
          <a:bodyPr anchor="b" anchorCtr="0">
            <a:normAutofit/>
          </a:bodyPr>
          <a:lstStyle>
            <a:lvl1pPr>
              <a:defRPr sz="5398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1" y="5029200"/>
            <a:ext cx="9793816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9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48657" y="533401"/>
            <a:ext cx="10448544" cy="2828925"/>
          </a:xfrm>
        </p:spPr>
        <p:txBody>
          <a:bodyPr>
            <a:normAutofit/>
          </a:bodyPr>
          <a:lstStyle>
            <a:lvl1pPr>
              <a:buNone/>
              <a:defRPr sz="1999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6CA01C4-3670-4B5A-90DC-36F474C8330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24AA0B-14D4-49DA-A2C1-8ED96B1E19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20C135F-C90A-4418-8C60-E29B70BB449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410021" y="6119655"/>
            <a:ext cx="1016000" cy="271463"/>
          </a:xfrm>
        </p:spPr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419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1" y="173699"/>
            <a:ext cx="1170432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799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1371600"/>
            <a:ext cx="9793816" cy="1676400"/>
          </a:xfrm>
        </p:spPr>
        <p:txBody>
          <a:bodyPr anchor="b" anchorCtr="0">
            <a:noAutofit/>
          </a:bodyPr>
          <a:lstStyle>
            <a:lvl1pPr algn="ctr">
              <a:defRPr sz="5398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1" y="3134569"/>
            <a:ext cx="9793816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19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577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43841" y="173699"/>
            <a:ext cx="1170432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799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799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48" y="2147891"/>
            <a:ext cx="4754880" cy="3927475"/>
          </a:xfrm>
        </p:spPr>
        <p:txBody>
          <a:bodyPr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7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2147891"/>
            <a:ext cx="4754880" cy="3927475"/>
          </a:xfrm>
        </p:spPr>
        <p:txBody>
          <a:bodyPr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7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60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1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sz="1799"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sz="1799"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8" y="1708993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7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8" y="2590801"/>
            <a:ext cx="4754880" cy="3484562"/>
          </a:xfrm>
        </p:spPr>
        <p:txBody>
          <a:bodyPr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799"/>
            </a:lvl3pPr>
            <a:lvl4pPr>
              <a:defRPr sz="1799"/>
            </a:lvl4pPr>
            <a:lvl5pPr>
              <a:defRPr sz="1799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4052" y="1708993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7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4052" y="2590801"/>
            <a:ext cx="4754880" cy="3484562"/>
          </a:xfrm>
        </p:spPr>
        <p:txBody>
          <a:bodyPr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799"/>
            </a:lvl3pPr>
            <a:lvl4pPr>
              <a:defRPr sz="1799"/>
            </a:lvl4pPr>
            <a:lvl5pPr>
              <a:defRPr sz="1799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75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3841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799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799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37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1" y="173699"/>
            <a:ext cx="1170432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799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958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43841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sz="1799"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799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169892"/>
            <a:ext cx="4011084" cy="9144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3"/>
            <a:ext cx="5486400" cy="5465763"/>
          </a:xfrm>
        </p:spPr>
        <p:txBody>
          <a:bodyPr>
            <a:normAutofit/>
          </a:bodyPr>
          <a:lstStyle>
            <a:lvl1pPr>
              <a:defRPr sz="2399" baseline="0"/>
            </a:lvl1pPr>
            <a:lvl2pPr>
              <a:defRPr sz="2199" baseline="0"/>
            </a:lvl2pPr>
            <a:lvl3pPr>
              <a:defRPr sz="1999" baseline="0"/>
            </a:lvl3pPr>
            <a:lvl4pPr>
              <a:defRPr sz="1799" baseline="0"/>
            </a:lvl4pPr>
            <a:lvl5pPr>
              <a:defRPr sz="1799" baseline="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147891"/>
            <a:ext cx="4011084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 algn="l" defTabSz="914126" rtl="0" eaLnBrk="1" latinLnBrk="0" hangingPunct="1">
              <a:lnSpc>
                <a:spcPct val="110000"/>
              </a:lnSpc>
              <a:spcBef>
                <a:spcPts val="1999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33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3841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99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sz="1799"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799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799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694329"/>
            <a:ext cx="4011084" cy="9144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3"/>
            <a:ext cx="5486400" cy="5465763"/>
          </a:xfrm>
        </p:spPr>
        <p:txBody>
          <a:bodyPr>
            <a:normAutofit/>
          </a:bodyPr>
          <a:lstStyle>
            <a:lvl1pPr>
              <a:defRPr sz="2399" baseline="0"/>
            </a:lvl1pPr>
            <a:lvl2pPr>
              <a:defRPr sz="2199" baseline="0"/>
            </a:lvl2pPr>
            <a:lvl3pPr>
              <a:defRPr sz="1999" baseline="0"/>
            </a:lvl3pPr>
            <a:lvl4pPr>
              <a:defRPr sz="1799" baseline="0"/>
            </a:lvl4pPr>
            <a:lvl5pPr>
              <a:defRPr sz="1799" baseline="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672323"/>
            <a:ext cx="4011084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70524" y="310123"/>
            <a:ext cx="4531783" cy="1204912"/>
          </a:xfrm>
        </p:spPr>
        <p:txBody>
          <a:bodyPr>
            <a:normAutofit/>
          </a:bodyPr>
          <a:lstStyle>
            <a:lvl1pPr>
              <a:buNone/>
              <a:defRPr sz="1799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02184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43841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sz="1799"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799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691640"/>
            <a:ext cx="4011168" cy="914400"/>
          </a:xfrm>
        </p:spPr>
        <p:txBody>
          <a:bodyPr anchor="b">
            <a:noAutofit/>
          </a:bodyPr>
          <a:lstStyle>
            <a:lvl1pPr algn="l">
              <a:defRPr sz="2799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84746" y="612775"/>
            <a:ext cx="5486400" cy="5468112"/>
          </a:xfrm>
        </p:spPr>
        <p:txBody>
          <a:bodyPr>
            <a:normAutofit/>
          </a:bodyPr>
          <a:lstStyle>
            <a:lvl1pPr marL="0" indent="0">
              <a:buNone/>
              <a:defRPr sz="23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2670048"/>
            <a:ext cx="4011168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 algn="l" defTabSz="914126" rtl="0" eaLnBrk="1" latinLnBrk="0" hangingPunct="1">
              <a:lnSpc>
                <a:spcPct val="120000"/>
              </a:lnSpc>
              <a:spcBef>
                <a:spcPts val="1999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200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1" y="173699"/>
            <a:ext cx="1170432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sz="1799"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799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4287822"/>
            <a:ext cx="10695969" cy="916193"/>
          </a:xfrm>
        </p:spPr>
        <p:txBody>
          <a:bodyPr anchor="b">
            <a:noAutofit/>
          </a:bodyPr>
          <a:lstStyle>
            <a:lvl1pPr algn="l">
              <a:defRPr sz="3599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5129" y="331694"/>
            <a:ext cx="11228832" cy="3783106"/>
          </a:xfrm>
        </p:spPr>
        <p:txBody>
          <a:bodyPr>
            <a:normAutofit/>
          </a:bodyPr>
          <a:lstStyle>
            <a:lvl1pPr marL="0" indent="0">
              <a:buNone/>
              <a:defRPr sz="23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5271250"/>
            <a:ext cx="10695969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 algn="l" defTabSz="914126" rtl="0" eaLnBrk="1" latinLnBrk="0" hangingPunct="1">
              <a:lnSpc>
                <a:spcPct val="120000"/>
              </a:lnSpc>
              <a:spcBef>
                <a:spcPts val="1999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4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30190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43841" y="173699"/>
            <a:ext cx="1170432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799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799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403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1" y="173699"/>
            <a:ext cx="1170432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sz="1799"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799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199" y="609603"/>
            <a:ext cx="1888564" cy="5516563"/>
          </a:xfrm>
        </p:spPr>
        <p:txBody>
          <a:bodyPr vert="eaVert">
            <a:normAutofit/>
          </a:bodyPr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0963" y="609603"/>
            <a:ext cx="837303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157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4EC6-4B12-4E15-9C5B-13C35B068386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74DC-6A97-4D4E-994B-FEC8B0436615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6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D696-FAD1-4840-9CAC-8243C64C7B7D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1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F2A2-B7C5-4FD7-8D16-6A1565FB453C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8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3"/>
            <a:ext cx="515620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3"/>
            <a:ext cx="51816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3F00-94D2-404C-86F9-3ED69CD77BEE}" type="datetime1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4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5722-EA25-4D7C-ACBA-0CAA96952291}" type="datetime1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849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2D424-1B7C-47D0-AB53-B06C14D12D5B}" type="datetime1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9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3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FAF1-4F71-44BB-958A-C563166EF2D8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4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026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250-29D4-443A-9619-088C73EA747B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1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422C-0B9F-4643-A33E-C56ED2A50453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0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5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C082-5A3B-4B70-BEC0-BA64ED2CE11E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A90D-8678-4D7A-B05F-C736DAE6FC67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812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A3F9-BDE5-4897-931D-DF15D0BB9FEF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936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6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02D9-DE7A-40CE-8A6C-ABADBAAEC110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679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58F6-AD94-4763-8AF1-C634BF34E700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980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3"/>
            <a:ext cx="515620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3"/>
            <a:ext cx="51816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B395-6893-4D79-8F00-90563B9230AB}" type="datetime1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290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A709-3AB3-4C73-A332-25110A6A4C5F}" type="datetime1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50193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E866-3877-445E-AE7E-943B97527E1E}" type="datetime1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926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3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1254-22E1-419E-8DD6-8991C4D2F70F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56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DE4-55CD-438B-8B2A-19697297685C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489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1509-F052-4014-96B5-7A7A88CB0702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323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5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5EB4-3771-4660-B137-1DBBFE87BCCC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526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1" y="63392"/>
            <a:ext cx="112776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1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06400" y="846384"/>
            <a:ext cx="11176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C596-FF63-4569-965D-10BF44C61853}" type="datetime1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174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486400"/>
          </a:xfrm>
        </p:spPr>
        <p:txBody>
          <a:bodyPr/>
          <a:lstStyle>
            <a:lvl1pPr>
              <a:buSzPct val="120000"/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4864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48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400"/>
              </a:spcBef>
              <a:spcAft>
                <a:spcPts val="400"/>
              </a:spcAft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06400" y="825392"/>
            <a:ext cx="11176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78AF-8DD7-469D-8343-502E92C5C427}" type="datetime1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4801" y="42400"/>
            <a:ext cx="112776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8094298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06400" y="793904"/>
            <a:ext cx="11176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D35-9B52-41DB-965F-69826349836A}" type="datetime1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1" y="10912"/>
            <a:ext cx="112776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31197888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B435-1456-458D-B1F4-325E2D482468}" type="datetime1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341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89718" y="5072062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748338"/>
            <a:ext cx="7315200" cy="5000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1546-E9D4-494E-8D11-24124AD4714F}" type="datetime1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155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4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061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7600" y="1600200"/>
            <a:ext cx="9855200" cy="3276600"/>
          </a:xfrm>
        </p:spPr>
        <p:txBody>
          <a:bodyPr/>
          <a:lstStyle>
            <a:lvl1pPr>
              <a:buFontTx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r>
              <a:rPr lang="en-US" dirty="0"/>
              <a:t>Title slide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34083823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420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1" y="63392"/>
            <a:ext cx="112776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1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6283-78F3-475B-BE5C-7C5EDB4E499C}" type="datetime1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962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2"/>
            <a:ext cx="10970684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07976"/>
            <a:ext cx="10970684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6377-7590-4ED2-94E7-7CC1ED55A362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057090" y="5804647"/>
            <a:ext cx="36718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836444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C3BC-9052-4BCA-8FEA-C07FED4FCCC5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100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36696"/>
            <a:ext cx="8534401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5199" y="3609697"/>
            <a:ext cx="69088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B2174-491E-495F-A73F-86973D988ACE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52000" y="6356352"/>
            <a:ext cx="192828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057090" y="5804647"/>
            <a:ext cx="36718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9445483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670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AE61-7541-4196-A704-CBF15B6FC1A8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511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2" y="3160061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37" y="2232211"/>
            <a:ext cx="5023104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37" y="3160061"/>
            <a:ext cx="5023104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2C1E5-AE39-4CE3-9984-D04E4ECF673C}" type="datetime1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984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5999" y="2784475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8A00-4BBD-4CD5-AE9C-6A4DE1DB5CE3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15999" y="4497070"/>
            <a:ext cx="10208683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60098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784475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D14D-6826-49EB-92AC-C85AC756BE5F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4497070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87552" y="2784475"/>
            <a:ext cx="5023104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241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6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itlebann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9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45141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67" y="2770096"/>
            <a:ext cx="10217152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B358EE-CF69-438A-8B88-059A451B5279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9485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1" y="6356352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6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77700-0688-4FCF-A0BA-15ADD4BC3809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Slide </a:t>
            </a:r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2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</p:sldLayoutIdLst>
  <p:hf hdr="0" ftr="0" dt="0"/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itlebann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5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</p:sldLayoutIdLst>
  <p:hf hdr="0" ftr="0" dt="0"/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3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2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itlebann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2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4514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67" y="2770095"/>
            <a:ext cx="10217152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9484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04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2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1" y="244158"/>
            <a:ext cx="9793816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1" y="2133601"/>
            <a:ext cx="9793817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" y="6371594"/>
            <a:ext cx="28448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D25C2C56-A2C1-401F-AB67-358F1A2B894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45121" y="6371591"/>
            <a:ext cx="38608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126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1" y="6356353"/>
            <a:ext cx="1016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126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7DD6B36-33EF-4DB0-B554-0C31E87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9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</p:sldLayoutIdLst>
  <p:txStyles>
    <p:titleStyle>
      <a:lvl1pPr algn="ctr" defTabSz="914126" rtl="0" eaLnBrk="1" latinLnBrk="0" hangingPunct="1">
        <a:spcBef>
          <a:spcPct val="0"/>
        </a:spcBef>
        <a:buNone/>
        <a:defRPr sz="4799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ts val="1999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264" indent="-228531" algn="l" defTabSz="914126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1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7796" indent="-228531" algn="l" defTabSz="914126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327" indent="-228531" algn="l" defTabSz="914126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4858" indent="-228531" algn="l" defTabSz="914126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454" indent="-228531" algn="l" defTabSz="914126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799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399" indent="-228531" algn="l" defTabSz="914126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799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279" indent="-228531" algn="l" defTabSz="914126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799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223" indent="-228531" algn="l" defTabSz="914126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799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6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6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CC690CD-F075-4DD4-9A00-2342E5C230C5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6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Slide </a:t>
            </a:r>
            <a:fld id="{F36C87F6-986D-49E6-AF40-1B3A1EE80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3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6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6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679E30-98B3-4823-B00C-CD383DF9A7DA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6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3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8E58B-B6A9-457F-B8D3-FE7C100248D8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ittee.iso.org/sites/jtc1sc27/home/wg2.html" TargetMode="Externa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E75C-9BB6-47FA-8A36-E0DDCBA8E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722" y="672276"/>
            <a:ext cx="10643110" cy="2387600"/>
          </a:xfrm>
        </p:spPr>
        <p:txBody>
          <a:bodyPr/>
          <a:lstStyle/>
          <a:p>
            <a:br>
              <a:rPr lang="en-US" sz="3200" dirty="0"/>
            </a:br>
            <a:r>
              <a:rPr lang="en-US" sz="3200" dirty="0"/>
              <a:t>Standardization of Quantum-Resistant Cryptography </a:t>
            </a:r>
            <a:br>
              <a:rPr lang="en-US" sz="3200" dirty="0"/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AC1A4-7110-4C65-98EE-ED1121908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5036"/>
            <a:ext cx="9144000" cy="1655762"/>
          </a:xfrm>
        </p:spPr>
        <p:txBody>
          <a:bodyPr>
            <a:normAutofit/>
          </a:bodyPr>
          <a:lstStyle/>
          <a:p>
            <a:r>
              <a:rPr lang="en-US" sz="2400" dirty="0"/>
              <a:t>Lily Chen</a:t>
            </a:r>
          </a:p>
          <a:p>
            <a:r>
              <a:rPr lang="en-US" sz="2400" dirty="0"/>
              <a:t>May 17, 2023</a:t>
            </a:r>
          </a:p>
        </p:txBody>
      </p:sp>
    </p:spTree>
    <p:extLst>
      <p:ext uri="{BB962C8B-B14F-4D97-AF65-F5344CB8AC3E}">
        <p14:creationId xmlns:p14="http://schemas.microsoft.com/office/powerpoint/2010/main" val="234898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612742"/>
            <a:ext cx="9793816" cy="971266"/>
          </a:xfrm>
        </p:spPr>
        <p:txBody>
          <a:bodyPr>
            <a:noAutofit/>
          </a:bodyPr>
          <a:lstStyle/>
          <a:p>
            <a:r>
              <a:rPr lang="en-US" sz="2800" dirty="0"/>
              <a:t>PQC Standardization (non-NIST)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0706" y="1905000"/>
            <a:ext cx="10550284" cy="4340258"/>
          </a:xfrm>
        </p:spPr>
        <p:txBody>
          <a:bodyPr>
            <a:normAutofit/>
          </a:bodyPr>
          <a:lstStyle/>
          <a:p>
            <a:r>
              <a:rPr lang="en-US" dirty="0"/>
              <a:t>ISO/IEC JTC 1/SC 27 </a:t>
            </a:r>
          </a:p>
          <a:p>
            <a:r>
              <a:rPr lang="en-US" dirty="0"/>
              <a:t>Internet Engineering Task Force (IETF)</a:t>
            </a:r>
          </a:p>
          <a:p>
            <a:r>
              <a:rPr lang="en-US" dirty="0"/>
              <a:t>IEEE-SA</a:t>
            </a:r>
          </a:p>
          <a:p>
            <a:r>
              <a:rPr lang="en-US" dirty="0"/>
              <a:t>Others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6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9AF1-187F-4001-8391-81DD5997F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1" y="244158"/>
            <a:ext cx="10225136" cy="1339850"/>
          </a:xfrm>
        </p:spPr>
        <p:txBody>
          <a:bodyPr>
            <a:normAutofit/>
          </a:bodyPr>
          <a:lstStyle/>
          <a:p>
            <a:r>
              <a:rPr lang="en-US" sz="2800" dirty="0"/>
              <a:t>ISO/IEC JTC1 SC27 Effort on Quantum-Resistant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CA9F9-77B9-489B-9992-A385CB8F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668" y="2133601"/>
            <a:ext cx="10350631" cy="393192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 24-month study period: October 2015 - November 2017</a:t>
            </a:r>
          </a:p>
          <a:p>
            <a:r>
              <a:rPr lang="en-US" sz="2000" dirty="0"/>
              <a:t>As a result of a study period, it was determined to generate a WG2 standing document</a:t>
            </a:r>
          </a:p>
          <a:p>
            <a:pPr marL="342797" marR="0" lvl="0" indent="-342797" algn="l" defTabSz="914126" rtl="0" eaLnBrk="1" fontAlgn="auto" latinLnBrk="0" hangingPunct="1">
              <a:lnSpc>
                <a:spcPct val="100000"/>
              </a:lnSpc>
              <a:spcBef>
                <a:spcPts val="1999"/>
              </a:spcBef>
              <a:spcAft>
                <a:spcPts val="0"/>
              </a:spcAft>
              <a:buClr>
                <a:srgbClr val="000000">
                  <a:lumMod val="75000"/>
                  <a:lumOff val="2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SD8 provides a survey on different categories/families of quantum-resistant cryptography and prepare WG2 experts for standardization</a:t>
            </a:r>
          </a:p>
          <a:p>
            <a:pPr marL="579264" marR="0" lvl="1" indent="-228531" algn="l" defTabSz="91412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C8F97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sto MT"/>
                <a:ea typeface="+mn-ea"/>
                <a:cs typeface="+mn-cs"/>
                <a:hlinkClick r:id="rId2"/>
              </a:rPr>
              <a:t>https://committee.iso.org/sites/jtc1sc27/home/wg2.html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  <a:p>
            <a:pPr indent="-228531">
              <a:spcBef>
                <a:spcPts val="600"/>
              </a:spcBef>
              <a:buClr>
                <a:srgbClr val="7C8F97">
                  <a:lumMod val="60000"/>
                  <a:lumOff val="40000"/>
                </a:srgbClr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ISO/IEC 14888-4 “Stateful hash-based mechanisms” is in the stage of 2nd CD</a:t>
            </a:r>
          </a:p>
          <a:p>
            <a:pPr marL="342797" marR="0" lvl="0" indent="-342797" algn="l" defTabSz="914126" rtl="0" eaLnBrk="1" fontAlgn="auto" latinLnBrk="0" hangingPunct="1">
              <a:lnSpc>
                <a:spcPct val="100000"/>
              </a:lnSpc>
              <a:spcBef>
                <a:spcPts val="1999"/>
              </a:spcBef>
              <a:spcAft>
                <a:spcPts val="0"/>
              </a:spcAft>
              <a:buClr>
                <a:srgbClr val="000000">
                  <a:lumMod val="75000"/>
                  <a:lumOff val="2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Call for expert participation and contribution on PWI 19541 “Inclusion of key encapsulation mechanisms for Post-Quantum Cryptography in ISO/IEC standards” (October 2022)</a:t>
            </a:r>
          </a:p>
          <a:p>
            <a:pPr indent="-228531">
              <a:spcBef>
                <a:spcPts val="600"/>
              </a:spcBef>
              <a:buClr>
                <a:srgbClr val="7C8F97">
                  <a:lumMod val="60000"/>
                  <a:lumOff val="40000"/>
                </a:srgbClr>
              </a:buClr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New project: Develop Amendment 2 of ISO/IEC 18033 Part 2 (PQC key encapsulation mechanisms,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Kyber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, Classic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McEliece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, and Frodo)</a:t>
            </a:r>
          </a:p>
          <a:p>
            <a:pPr indent="-228531">
              <a:spcBef>
                <a:spcPts val="600"/>
              </a:spcBef>
              <a:buClr>
                <a:srgbClr val="7C8F97">
                  <a:lumMod val="60000"/>
                  <a:lumOff val="40000"/>
                </a:srgbClr>
              </a:buClr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  <a:p>
            <a:pPr indent="-228531">
              <a:spcBef>
                <a:spcPts val="600"/>
              </a:spcBef>
              <a:buClr>
                <a:srgbClr val="7C8F97">
                  <a:lumMod val="60000"/>
                  <a:lumOff val="40000"/>
                </a:srgbClr>
              </a:buClr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746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A2F8-8282-41D1-9747-F33B4F47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1" y="585536"/>
            <a:ext cx="9793816" cy="998471"/>
          </a:xfrm>
        </p:spPr>
        <p:txBody>
          <a:bodyPr>
            <a:normAutofit/>
          </a:bodyPr>
          <a:lstStyle/>
          <a:p>
            <a:r>
              <a:rPr lang="en-US" sz="2800" dirty="0"/>
              <a:t>Internet Engineering Task Force (IETF)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4D1F-1709-41C6-A1B5-09F105A99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907" y="1986047"/>
            <a:ext cx="10441950" cy="4286417"/>
          </a:xfrm>
        </p:spPr>
        <p:txBody>
          <a:bodyPr>
            <a:normAutofit/>
          </a:bodyPr>
          <a:lstStyle/>
          <a:p>
            <a:r>
              <a:rPr lang="en-US" sz="2000" dirty="0"/>
              <a:t>IETF develop Internet protocols</a:t>
            </a:r>
          </a:p>
          <a:p>
            <a:r>
              <a:rPr lang="en-US" sz="2000" dirty="0"/>
              <a:t>Making PQC transition in the IETF developed protocols is the major task</a:t>
            </a:r>
          </a:p>
          <a:p>
            <a:r>
              <a:rPr lang="en-US" sz="2000" dirty="0"/>
              <a:t>Many working groups (WGs) makes PQC transition in their charters</a:t>
            </a:r>
          </a:p>
          <a:p>
            <a:pPr lvl="1"/>
            <a:r>
              <a:rPr lang="en-US" sz="1800" dirty="0"/>
              <a:t>Some IETF drafts on hybrid mode</a:t>
            </a:r>
          </a:p>
          <a:p>
            <a:r>
              <a:rPr lang="en-US" sz="2000" dirty="0"/>
              <a:t>NIST communicate with IETF through participations </a:t>
            </a:r>
          </a:p>
        </p:txBody>
      </p:sp>
    </p:spTree>
    <p:extLst>
      <p:ext uri="{BB962C8B-B14F-4D97-AF65-F5344CB8AC3E}">
        <p14:creationId xmlns:p14="http://schemas.microsoft.com/office/powerpoint/2010/main" val="413802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A2F8-8282-41D1-9747-F33B4F47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1" y="585536"/>
            <a:ext cx="9793816" cy="998471"/>
          </a:xfrm>
        </p:spPr>
        <p:txBody>
          <a:bodyPr>
            <a:normAutofit/>
          </a:bodyPr>
          <a:lstStyle/>
          <a:p>
            <a:r>
              <a:rPr lang="en-US" sz="2800" dirty="0"/>
              <a:t>IEEE-SA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4D1F-1709-41C6-A1B5-09F105A99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907" y="1986047"/>
            <a:ext cx="10118060" cy="4286417"/>
          </a:xfrm>
        </p:spPr>
        <p:txBody>
          <a:bodyPr>
            <a:normAutofit/>
          </a:bodyPr>
          <a:lstStyle/>
          <a:p>
            <a:r>
              <a:rPr lang="en-US" sz="2000" dirty="0"/>
              <a:t>IEEE P 1943 Standard for Post-Quantum Network Security</a:t>
            </a:r>
          </a:p>
          <a:p>
            <a:r>
              <a:rPr lang="en-US" sz="2000" dirty="0"/>
              <a:t>IEEE P3172 Recommended Practice for Post-Quantum Cryptography Migration</a:t>
            </a:r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325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3BEDB-E80B-FAFD-4A70-6D43EA4B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Other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072BE-465E-8ECF-CB7A-E7801923A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ETSI – Technical Reports</a:t>
            </a:r>
          </a:p>
          <a:p>
            <a:pPr lvl="2"/>
            <a:r>
              <a:rPr lang="en-US" dirty="0"/>
              <a:t>TR103 616 “Quantum Safe Signatures”</a:t>
            </a:r>
          </a:p>
          <a:p>
            <a:pPr lvl="2"/>
            <a:r>
              <a:rPr lang="en-US" dirty="0"/>
              <a:t>TR103 823 “Quantum-Safe Public Key Encryption and Key Encapsulation“</a:t>
            </a:r>
          </a:p>
          <a:p>
            <a:pPr lvl="2"/>
            <a:r>
              <a:rPr lang="en-US" dirty="0"/>
              <a:t>TR 103 949 “Quantum-Safe Cryptography (QSC) Migration; ITS and C-ITS migration study”</a:t>
            </a:r>
          </a:p>
          <a:p>
            <a:r>
              <a:rPr lang="en-US" dirty="0"/>
              <a:t>Trusted Computing Group (TCG)</a:t>
            </a:r>
          </a:p>
          <a:p>
            <a:r>
              <a:rPr lang="en-US" dirty="0"/>
              <a:t>Cloud Security Alliance (CSA)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95313"/>
      </p:ext>
    </p:extLst>
  </p:cSld>
  <p:clrMapOvr>
    <a:masterClrMapping/>
  </p:clrMapOvr>
</p:sld>
</file>

<file path=ppt/theme/_rels/them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73B224C-7806-4760-A757-54D28AB3696C}" vid="{39934AE3-DB8B-4724-A91B-2490FE9A72A0}"/>
    </a:ext>
  </a:extLst>
</a:theme>
</file>

<file path=ppt/theme/theme10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4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apital">
  <a:themeElements>
    <a:clrScheme name="Custom 1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0020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73B224C-7806-4760-A757-54D28AB3696C}" vid="{39934AE3-DB8B-4724-A91B-2490FE9A72A0}"/>
    </a:ext>
  </a:extLst>
</a:theme>
</file>

<file path=ppt/theme/theme8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20108</TotalTime>
  <Words>294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6</vt:i4>
      </vt:variant>
    </vt:vector>
  </HeadingPairs>
  <TitlesOfParts>
    <vt:vector size="26" baseType="lpstr">
      <vt:lpstr>Arial</vt:lpstr>
      <vt:lpstr>Brush Script MT</vt:lpstr>
      <vt:lpstr>Calibri</vt:lpstr>
      <vt:lpstr>Calibri Light</vt:lpstr>
      <vt:lpstr>Calisto MT</vt:lpstr>
      <vt:lpstr>Wingdings</vt:lpstr>
      <vt:lpstr>Wingdings 2</vt:lpstr>
      <vt:lpstr>Theme1</vt:lpstr>
      <vt:lpstr>1_HDOfficeLightV0</vt:lpstr>
      <vt:lpstr>1_Theme1</vt:lpstr>
      <vt:lpstr>Custom Design</vt:lpstr>
      <vt:lpstr>Genesis</vt:lpstr>
      <vt:lpstr>Capital</vt:lpstr>
      <vt:lpstr>2_Theme1</vt:lpstr>
      <vt:lpstr>3_HDOfficeLightV0</vt:lpstr>
      <vt:lpstr>3_Theme1</vt:lpstr>
      <vt:lpstr>1_Custom Design</vt:lpstr>
      <vt:lpstr>1_Genesis</vt:lpstr>
      <vt:lpstr>4_Theme1</vt:lpstr>
      <vt:lpstr>2_Custom Design</vt:lpstr>
      <vt:lpstr> Standardization of Quantum-Resistant Cryptography  </vt:lpstr>
      <vt:lpstr>PQC Standardization (non-NIST)</vt:lpstr>
      <vt:lpstr>ISO/IEC JTC1 SC27 Effort on Quantum-Resistant Cryptography</vt:lpstr>
      <vt:lpstr>Internet Engineering Task Force (IETF)</vt:lpstr>
      <vt:lpstr>IEEE-SA</vt:lpstr>
      <vt:lpstr>Other Organizations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Tango with Quantum - NIST PQC Standardization Update</dc:title>
  <dc:creator>Chen, Lily (Fed)</dc:creator>
  <cp:lastModifiedBy>Chen, Lily (Fed)</cp:lastModifiedBy>
  <cp:revision>250</cp:revision>
  <dcterms:created xsi:type="dcterms:W3CDTF">2018-04-26T13:57:35Z</dcterms:created>
  <dcterms:modified xsi:type="dcterms:W3CDTF">2023-05-17T15:58:03Z</dcterms:modified>
</cp:coreProperties>
</file>